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2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17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837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11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14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74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29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831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07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674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38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96637-1D1E-4266-AC36-B7548326538B}" type="datetimeFigureOut">
              <a:rPr lang="ru-RU" smtClean="0"/>
              <a:t>11.12.2021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950D9-4991-4DC6-81D6-5AD0734864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49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&#1047;&#1077;&#1084;&#1083;&#1077;&#1090;&#1088;&#1103;&#1089;&#1077;&#1085;&#1080;&#1077;" TargetMode="External"/><Relationship Id="rId2" Type="http://schemas.openxmlformats.org/officeDocument/2006/relationships/hyperlink" Target="https://50.mchs.gov.ru/deyatelnost/poleznaya-informaciya/rekomendacii-naseleniyu/2-chs-prirodnogo-haraktera/zemletryaseni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t-geo.ru/science/moskovskie-zemletryaseniya-opasnost-dremlyushej-ugrozy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9236" y="2100944"/>
            <a:ext cx="8679915" cy="2068285"/>
          </a:xfrm>
        </p:spPr>
        <p:txBody>
          <a:bodyPr>
            <a:noAutofit/>
          </a:bodyPr>
          <a:lstStyle/>
          <a:p>
            <a:r>
              <a:rPr lang="ru-RU" sz="3400" dirty="0"/>
              <a:t>Доклад</a:t>
            </a:r>
            <a:br>
              <a:rPr lang="ru-RU" sz="3400" dirty="0"/>
            </a:br>
            <a:r>
              <a:rPr lang="ru-RU" sz="3400" dirty="0"/>
              <a:t>на тему: </a:t>
            </a:r>
            <a:r>
              <a:rPr lang="ru-RU" sz="3400" dirty="0" smtClean="0"/>
              <a:t>«</a:t>
            </a:r>
            <a:r>
              <a:rPr lang="ru-RU" sz="3400" dirty="0"/>
              <a:t>Землетрясение и меры безопасности при них</a:t>
            </a:r>
            <a:r>
              <a:rPr lang="ru-RU" sz="3400" dirty="0" smtClean="0"/>
              <a:t>»,</a:t>
            </a:r>
            <a:r>
              <a:rPr lang="ru-RU" sz="3400" dirty="0"/>
              <a:t/>
            </a:r>
            <a:br>
              <a:rPr lang="ru-RU" sz="3400" dirty="0"/>
            </a:br>
            <a:r>
              <a:rPr lang="ru-RU" sz="3400" dirty="0"/>
              <a:t>дисциплина:</a:t>
            </a:r>
            <a:br>
              <a:rPr lang="ru-RU" sz="3400" dirty="0"/>
            </a:br>
            <a:r>
              <a:rPr lang="ru-RU" sz="3400" dirty="0" smtClean="0"/>
              <a:t>Безопасность жизнедеятельности</a:t>
            </a:r>
            <a:endParaRPr lang="ru-RU" sz="3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59237" y="4421855"/>
            <a:ext cx="8673427" cy="806998"/>
          </a:xfrm>
        </p:spPr>
        <p:txBody>
          <a:bodyPr>
            <a:normAutofit/>
          </a:bodyPr>
          <a:lstStyle/>
          <a:p>
            <a:r>
              <a:rPr lang="ru-RU" dirty="0" smtClean="0"/>
              <a:t>Выполнила студентка НКНбд-01-21</a:t>
            </a:r>
          </a:p>
          <a:p>
            <a:r>
              <a:rPr lang="ru-RU" dirty="0" smtClean="0"/>
              <a:t>Маслова Анастасия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547887" y="1263543"/>
            <a:ext cx="7096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РОССИЙСКИЙ УНИВЕРСИТЕТ ДРУЖБЫ НАРОДОВ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Факультет физико-математических и естественных </a:t>
            </a:r>
            <a:r>
              <a:rPr lang="ru-RU" sz="1600" dirty="0" smtClean="0">
                <a:solidFill>
                  <a:schemeClr val="bg1"/>
                </a:solidFill>
              </a:rPr>
              <a:t>наук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37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1.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0"/>
            <a:ext cx="7439025" cy="66990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" y="2944"/>
            <a:ext cx="112948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2.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599" y="-6858"/>
            <a:ext cx="8915400" cy="68648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5"/>
          <a:stretch/>
        </p:blipFill>
        <p:spPr>
          <a:xfrm>
            <a:off x="1146800" y="0"/>
            <a:ext cx="9885052" cy="68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59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3.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96615" y="4146815"/>
            <a:ext cx="5490223" cy="138377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73" y="0"/>
            <a:ext cx="9006306" cy="60293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10" y="0"/>
            <a:ext cx="10746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02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6" y="0"/>
            <a:ext cx="10287000" cy="6858000"/>
          </a:xfrm>
          <a:prstGeom prst="rect">
            <a:avLst/>
          </a:prstGeom>
        </p:spPr>
      </p:pic>
      <p:sp>
        <p:nvSpPr>
          <p:cNvPr id="5" name="AutoShape 2" descr="data:image/pjpeg;base64,/9j/4AAQSkZJRgABAQEAYABgAAD/2wBDAAEBAQEBAQEBAQEBAQEBAQEBAQEBAQEBAQEBAQEBAQEBAQEBAQEBAQEBAQEBAQEBAQEBAQEBAQEBAQEBAQEBAQH/2wBDAQEBAQEBAQEBAQEBAQEBAQEBAQEBAQEBAQEBAQEBAQEBAQEBAQEBAQEBAQEBAQEBAQEBAQEBAQEBAQEBAQEBAQH/wAARCABAAE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+zCiiivz8/eAooooAKKKKACiiigApkkiRRvLK6RxRo0kkkjBI440BZ3d2IVERQWZmIVQCSQBT6x/EP/IA1z/sD6n/AOkU9A0rtLu0vvdjI8EfELwD8TNFbxH8OPG/hD4geHlvZ9ObXvBPiTRvFWjLqFqkMlzYHVNCvb+xF5bx3EDz2pn8+JJ4WkRRIhbN8T/Fr4VeCfEXh/wh4z+Jnw/8JeLfFstrB4V8L+JvGXh3QfEXiWa+vl0yyh0DRdV1G11LWJbzUnTTrVNOtrhri+ZbSIPcMIz+L/8AwR0+J3g34Mf8E2fiB8VPiDqsei+DfAvxP+JXiDXb9wGkFrZ6B4L8u0s4SyG71PUrp4NN0qwjbztQ1K7tLKANNPGp/MjxpB8X/jJ+0p+xh+3P8Yhd6J/w0p+174F0j4ReBJ3dk8KfBv4f+PfAyeG2j8xEb7Nqlxrc7WciQ2iarJaah4sMUqeKoHj8apmrjhcJWjSU6uJhSqzpqXu0aM504SnKVr256kacNFzSbasos+wocLQqZnmuEqYuVLCZfVxGGo4iVNe0xeLpUauIhh6cbqPMqNGpWrNXVOnFXs6kL/2LswUFmIVVBZmY4CgDJJJ4AA5JPAFfNWpftm/sjaNr8nhfVf2nPgLp2vwXBtLjTLv4seB4J7W7DmM2d2ZNbEVpdrINjWtzJFcK5CGMMyg/m9/wVE+IXxK+Kvxv/Zq/4J4/C/xVfeBYv2hJJfEXxZ8TaW8iak/w7hvdTtTpcDQywyS6cun+GfGmsazphlgTXJNL0fS57iLTZtSiuvqXwx/wSk/YJ8NeDLbwXJ8APD3iSNLJLS98S+JdS1/UPGWqT+WEn1GfxHBqlne2F7cvumZNBOkWNtIxWwsrOBY4k6ZYnE1a1alhKVFxw8owq1a85xjKrKEZunTjThJ3hGUeecmknJJRlqebDLsuwuDwmKzbEYyNTMITrYbC4CjRqVIYaFWVFYjEVMRVpwXtKlOp7KjBSlKMOaVSnzJH6FWl3a39rbX1jc297Y3tvDd2d5aTR3Nrd2tzGs1vc21xCzwz288LpLDNE7xyxurozKwJsVg+FvDek+DfDHhzwhoEEltoXhTQdI8N6LbSzzXUtvpOh6fb6Xp0ElzcPJPcSRWdrDG88zvNMymSR2dmJ3q9BXsr79bbX62PBlbmfK243fK2rNxvo2k2k2t0m7PqwrH8Q/8AIA1z/sD6n/6RT1sUySOOaOSGaNJYpUaOWKRQ8ckbqVdHRgVdHUlWVgQykggg0BF2afZp/cz+NX/gnj4K+IP7aXhX4f8A7FUMGpaL+zl8OfiZrPx9/aN1+0mltm8Ux3y6Rpng3wEtxAymJr+TQr1bKEzrK8t7qviJbWSXwXYPL+tH/BU7StM0L40/8Eq9E0XT7TStH0f9p/w5pWk6Zp9vHaWGnabp/iz4QWljYWVrCqQ21pZ2sUVvbwRIkcMMaRooVQB+wHw6+EHwn+D9jqOmfCf4Y/D/AOGWnaxdx3+rWHw/8HeH/B9nqd7DD9nhu9QtvD+n6fDeXMUA8mOe4SSSOL92rBOKueL/AIYfDb4gah4V1fx38P8AwX401XwLq6a/4J1LxV4X0XxBf+ENdjns7mPWfDN5qtld3Ghaqlzp1hcJqGmSWt0s1laSiUPbwsni0cqlSwUsPKsp15vDqVZxfKqeGqU5U6UI7qEYwfm6k5ze9l9ji+KaeJzqnj4YWdDA0FjnSwkZxc5YjMMPWp4jE1ZuylVqVKkE3ry0KFGlH4T8XP8AgqVoXjn4B/tO/sqf8FDvDHhfU/GPg74PBfAXxWsNIjMl3o/hq51PXWgvHPMdpBruk+OPF2iwatd+Vpun62mhW19NnVLZG+4tF/4Kh/sG614Ot/Go/aP8D6VZS2SXk+ia0dU0/wAY2TGPfLZXHg9tPfxBNe27BoXj0+wvYppFzZzXULxSyfeV5aWmoWlzYX9rb31je281peWV5BHc2l3a3EbRXFtc28yvDPbzxO0U0MqPHLGzI6srEH5di/YY/Y0h10+JI/2W/gOurm4+1if/AIVh4SNst1u8wXEemtpZ0yOcSfvRLHZq4l/ehvMG6ul4fF0a9erhatD2eJkqlWnXhN8lZQjTdSnKnKN1OMI88JdVdTV2jzo5jlmLwWCw2a4fGutl1OeHw+IwNWhF1sLOrKtGhiIYinO0qNSdRU61OXwVGp05OKk/o3wt4k0nxl4Y8OeL9Ane60LxVoWkeJNFuZYJraS40nXNPt9U02eS2uEjnt3ms7qGR4JkSWJmMciK6sBu1Db28FpBBa2sENta20MdvbW1vEkMFvBCixwwQQxqscUMUarHHHGqoiKqqoUAVNXoq9lffrba/Wx8/K13ypqN3ypu7Svom0km0t3ZX3sgooooEFFFFABRRRQAUUUUAf/Z"/>
          <p:cNvSpPr>
            <a:spLocks noChangeAspect="1" noChangeArrowheads="1"/>
          </p:cNvSpPr>
          <p:nvPr/>
        </p:nvSpPr>
        <p:spPr bwMode="auto">
          <a:xfrm>
            <a:off x="371475" y="-144463"/>
            <a:ext cx="311727" cy="3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63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Использованные источники:</a:t>
            </a:r>
            <a:endParaRPr lang="ru-RU" sz="3600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50.mchs.gov.ru/deyatelnost/poleznaya-informaciya/rekomendacii-naseleniyu/2-chs-prirodnogo-haraktera/zemletryasenie</a:t>
            </a:r>
            <a:endParaRPr lang="ru-RU" dirty="0" smtClean="0"/>
          </a:p>
          <a:p>
            <a:r>
              <a:rPr lang="en-US" dirty="0">
                <a:hlinkClick r:id="rId3"/>
              </a:rPr>
              <a:t>https://ru.wikipedia.org/wiki/</a:t>
            </a:r>
            <a:r>
              <a:rPr lang="ru-RU" dirty="0" smtClean="0">
                <a:hlinkClick r:id="rId3"/>
              </a:rPr>
              <a:t>Землетрясение</a:t>
            </a:r>
            <a:endParaRPr lang="ru-RU" dirty="0" smtClean="0"/>
          </a:p>
          <a:p>
            <a:r>
              <a:rPr lang="en-US" dirty="0">
                <a:hlinkClick r:id="rId4"/>
              </a:rPr>
              <a:t>https://nat-geo.ru/science/moskovskie-zemletryaseniya-opasnost-dremlyushej-ugrozy</a:t>
            </a:r>
            <a:r>
              <a:rPr lang="en-US" dirty="0" smtClean="0">
                <a:hlinkClick r:id="rId4"/>
              </a:rPr>
              <a:t>/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9364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memegenerator.net/img/instances/68953348/thank-you-for-listening-to-my-presentation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4"/>
            <a:ext cx="12224206" cy="69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632857" cy="6853714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1" y="0"/>
            <a:ext cx="10544175" cy="6853714"/>
          </a:xfrm>
        </p:spPr>
      </p:pic>
    </p:spTree>
    <p:extLst>
      <p:ext uri="{BB962C8B-B14F-4D97-AF65-F5344CB8AC3E}">
        <p14:creationId xmlns:p14="http://schemas.microsoft.com/office/powerpoint/2010/main" val="3606441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426"/>
            <a:ext cx="12178553" cy="5972174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69"/>
            <a:ext cx="1698171" cy="5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8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0"/>
            <a:ext cx="9686926" cy="6858000"/>
          </a:xfrm>
        </p:spPr>
      </p:pic>
    </p:spTree>
    <p:extLst>
      <p:ext uri="{BB962C8B-B14F-4D97-AF65-F5344CB8AC3E}">
        <p14:creationId xmlns:p14="http://schemas.microsoft.com/office/powerpoint/2010/main" val="198089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Что иметь в доме на случай землетрясения: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22" y="321129"/>
            <a:ext cx="2043792" cy="15441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41" y="370779"/>
            <a:ext cx="2257044" cy="14945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70779"/>
            <a:ext cx="1981200" cy="1981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248" y="2454729"/>
            <a:ext cx="2065565" cy="13770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248" y="4501567"/>
            <a:ext cx="2808175" cy="19969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233" y="2454729"/>
            <a:ext cx="2674304" cy="18653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65" y="4425826"/>
            <a:ext cx="3221035" cy="214840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0" y="-11178"/>
            <a:ext cx="12192000" cy="6869177"/>
          </a:xfrm>
          <a:prstGeom prst="rect">
            <a:avLst/>
          </a:prstGeom>
          <a:blipFill dpi="0" rotWithShape="1">
            <a:blip r:embed="rId9">
              <a:alphaModFix amt="10000"/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0"/>
            <a:ext cx="1360714" cy="780107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57" y="-14288"/>
            <a:ext cx="7500938" cy="6872288"/>
          </a:xfrm>
        </p:spPr>
      </p:pic>
    </p:spTree>
    <p:extLst>
      <p:ext uri="{BB962C8B-B14F-4D97-AF65-F5344CB8AC3E}">
        <p14:creationId xmlns:p14="http://schemas.microsoft.com/office/powerpoint/2010/main" val="13769270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26854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Во время землетрясения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44216" y="3580151"/>
            <a:ext cx="5490223" cy="1383770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НЕЛЬЗЯ!!!</a:t>
            </a:r>
            <a:endParaRPr lang="ru-RU" sz="4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27" y="0"/>
            <a:ext cx="6858000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3" y="0"/>
            <a:ext cx="10293434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5" r="33144"/>
          <a:stretch/>
        </p:blipFill>
        <p:spPr>
          <a:xfrm>
            <a:off x="1604660" y="5798673"/>
            <a:ext cx="581025" cy="105932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0735" cy="6858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6" y="2074730"/>
            <a:ext cx="5623191" cy="453522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54" y="147943"/>
            <a:ext cx="5454488" cy="397638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22" y="1119340"/>
            <a:ext cx="4949594" cy="573866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171" y="-1"/>
            <a:ext cx="6858303" cy="685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0"/>
            <a:ext cx="869477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51"/>
            <a:ext cx="664522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5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вести себя после землетрясения?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48154" y="1196612"/>
            <a:ext cx="5682343" cy="696686"/>
          </a:xfrm>
          <a:prstGeom prst="rect">
            <a:avLst/>
          </a:prstGeom>
          <a:blipFill dpi="0" rotWithShape="1">
            <a:blip r:embed="rId2">
              <a:alphaModFix amt="13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605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TM16401371[[fn=Атлас]]</Template>
  <TotalTime>261</TotalTime>
  <Words>75</Words>
  <Application>Microsoft Office PowerPoint</Application>
  <PresentationFormat>Широкоэкранный</PresentationFormat>
  <Paragraphs>16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 Light</vt:lpstr>
      <vt:lpstr>Rockwell</vt:lpstr>
      <vt:lpstr>Wingdings</vt:lpstr>
      <vt:lpstr>Atlas</vt:lpstr>
      <vt:lpstr>Доклад на тему: «Землетрясение и меры безопасности при них», дисциплина: Безопасность жизнедеятельности</vt:lpstr>
      <vt:lpstr>Презентация PowerPoint</vt:lpstr>
      <vt:lpstr>Презентация PowerPoint</vt:lpstr>
      <vt:lpstr>Презентация PowerPoint</vt:lpstr>
      <vt:lpstr>Что иметь в доме на случай землетрясения:</vt:lpstr>
      <vt:lpstr>Презентация PowerPoint</vt:lpstr>
      <vt:lpstr>Во время землетрясения</vt:lpstr>
      <vt:lpstr>Презентация PowerPoint</vt:lpstr>
      <vt:lpstr>Как вести себя после землетрясения?</vt:lpstr>
      <vt:lpstr>Шаг 1.</vt:lpstr>
      <vt:lpstr>Шаг 2.</vt:lpstr>
      <vt:lpstr>Шаг 3.</vt:lpstr>
      <vt:lpstr>Презентация PowerPoint</vt:lpstr>
      <vt:lpstr>Использованные источники: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Землетрясение и меры безопасности при них</dc:title>
  <dc:creator>Настя Маслова</dc:creator>
  <cp:lastModifiedBy>Настя Маслова</cp:lastModifiedBy>
  <cp:revision>19</cp:revision>
  <dcterms:created xsi:type="dcterms:W3CDTF">2021-12-10T19:35:21Z</dcterms:created>
  <dcterms:modified xsi:type="dcterms:W3CDTF">2021-12-11T10:34:57Z</dcterms:modified>
</cp:coreProperties>
</file>